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46BE-560C-4A74-A5B0-CE41B5ECF7EB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996E-995A-411D-A0AE-0EF4B7BACF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Reacciones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¿</a:t>
            </a:r>
            <a:r>
              <a:rPr lang="en-US" dirty="0" err="1" smtClean="0">
                <a:solidFill>
                  <a:srgbClr val="0070C0"/>
                </a:solidFill>
              </a:rPr>
              <a:t>Cómo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sentiste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cuando</a:t>
            </a:r>
            <a:r>
              <a:rPr lang="en-US" dirty="0" smtClean="0">
                <a:solidFill>
                  <a:srgbClr val="0070C0"/>
                </a:solidFill>
              </a:rPr>
              <a:t>…?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¿</a:t>
            </a:r>
            <a:r>
              <a:rPr lang="en-US" dirty="0" err="1" smtClean="0">
                <a:solidFill>
                  <a:srgbClr val="0070C0"/>
                </a:solidFill>
              </a:rPr>
              <a:t>Cómo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reaccionaste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cuando</a:t>
            </a:r>
            <a:r>
              <a:rPr lang="en-US" dirty="0" smtClean="0">
                <a:solidFill>
                  <a:srgbClr val="0070C0"/>
                </a:solidFill>
              </a:rPr>
              <a:t>…?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alegría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¡Me </a:t>
            </a:r>
            <a:r>
              <a:rPr lang="en-US" smtClean="0"/>
              <a:t>reí!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1DGWVL4I\MC900423842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34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GANASTE el </a:t>
            </a:r>
            <a:r>
              <a:rPr lang="en-US" dirty="0" err="1" smtClean="0"/>
              <a:t>partido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C:\Documents and Settings\lmcnaugh\Local Settings\Temporary Internet Files\Content.IE5\2JNH9O06\MC90042581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5138738" cy="4338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PERDISTE la </a:t>
            </a:r>
            <a:r>
              <a:rPr lang="en-US" dirty="0" err="1" smtClean="0"/>
              <a:t>competencia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C:\Documents and Settings\lmcnaugh\Local Settings\Temporary Internet Files\Content.IE5\SL0WQ2LF\MC9003835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2618923" cy="2438400"/>
          </a:xfrm>
          <a:prstGeom prst="rect">
            <a:avLst/>
          </a:prstGeom>
          <a:noFill/>
        </p:spPr>
      </p:pic>
      <p:pic>
        <p:nvPicPr>
          <p:cNvPr id="2051" name="Picture 3" descr="C:\Documents and Settings\lmcnaugh\Local Settings\Temporary Internet Files\Content.IE5\1DGWVL4I\MC900383564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47800"/>
            <a:ext cx="3505200" cy="5043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dieron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</a:t>
            </a:r>
            <a:r>
              <a:rPr lang="en-US" dirty="0" err="1" smtClean="0"/>
              <a:t>llorar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2JNH9O06\MC900423856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4143375" cy="358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puse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contento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SL0WQ2LF\MC900423171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133600"/>
            <a:ext cx="403814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vergüenza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1DGWVL4I\MC900423858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14600"/>
            <a:ext cx="3940175" cy="333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rabia</a:t>
            </a:r>
            <a:r>
              <a:rPr lang="en-US" dirty="0" smtClean="0"/>
              <a:t>. Me </a:t>
            </a:r>
            <a:r>
              <a:rPr lang="en-US" dirty="0" err="1" smtClean="0"/>
              <a:t>puse</a:t>
            </a:r>
            <a:r>
              <a:rPr lang="en-US" dirty="0" smtClean="0"/>
              <a:t> </a:t>
            </a:r>
            <a:r>
              <a:rPr lang="en-US" dirty="0" err="1" smtClean="0"/>
              <a:t>furiosa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2JNH9O06\MC900423836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14600"/>
            <a:ext cx="3711575" cy="329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tristeza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TCIZ8J39\MC90042448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133600"/>
            <a:ext cx="3638550" cy="351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¡Me </a:t>
            </a:r>
            <a:r>
              <a:rPr lang="en-US" dirty="0" err="1" smtClean="0"/>
              <a:t>puse</a:t>
            </a:r>
            <a:r>
              <a:rPr lang="en-US" dirty="0" smtClean="0"/>
              <a:t> a </a:t>
            </a:r>
            <a:r>
              <a:rPr lang="en-US" dirty="0" err="1" smtClean="0"/>
              <a:t>gritar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Content Placeholder 3" descr="C:\Documents and Settings\lmcnaugh\Local Settings\Temporary Internet Files\Content.IE5\SL0WQ2LF\MC90042382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4484688" cy="40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59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Reacciones</vt:lpstr>
      <vt:lpstr>GANASTE el partido?</vt:lpstr>
      <vt:lpstr>PERDISTE la competencia?</vt:lpstr>
      <vt:lpstr>Me dieron ganas de llorar.</vt:lpstr>
      <vt:lpstr>Me puse muy contento.</vt:lpstr>
      <vt:lpstr>Me dio vergüenza.</vt:lpstr>
      <vt:lpstr>Me dio una rabia. Me puse furiosa.</vt:lpstr>
      <vt:lpstr>Me dio tristeza. </vt:lpstr>
      <vt:lpstr>¡Me puse a gritar!</vt:lpstr>
      <vt:lpstr>Me dio mucha alegría.  ¡Me reí!</vt:lpstr>
    </vt:vector>
  </TitlesOfParts>
  <Company>Trumbull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</dc:title>
  <dc:creator>lmcnaugh</dc:creator>
  <cp:lastModifiedBy>lmcnaugh</cp:lastModifiedBy>
  <cp:revision>2</cp:revision>
  <dcterms:created xsi:type="dcterms:W3CDTF">2012-01-25T22:12:21Z</dcterms:created>
  <dcterms:modified xsi:type="dcterms:W3CDTF">2012-01-25T22:24:22Z</dcterms:modified>
</cp:coreProperties>
</file>