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63" r:id="rId2"/>
    <p:sldId id="274" r:id="rId3"/>
    <p:sldId id="306" r:id="rId4"/>
    <p:sldId id="308" r:id="rId5"/>
    <p:sldId id="305" r:id="rId6"/>
    <p:sldId id="293" r:id="rId7"/>
    <p:sldId id="294" r:id="rId8"/>
    <p:sldId id="264" r:id="rId9"/>
    <p:sldId id="273" r:id="rId10"/>
    <p:sldId id="278" r:id="rId11"/>
    <p:sldId id="309" r:id="rId12"/>
    <p:sldId id="287" r:id="rId13"/>
    <p:sldId id="310" r:id="rId14"/>
    <p:sldId id="258" r:id="rId15"/>
    <p:sldId id="280" r:id="rId16"/>
    <p:sldId id="270" r:id="rId17"/>
    <p:sldId id="281" r:id="rId18"/>
    <p:sldId id="256" r:id="rId19"/>
    <p:sldId id="269" r:id="rId20"/>
    <p:sldId id="259" r:id="rId21"/>
    <p:sldId id="291" r:id="rId22"/>
    <p:sldId id="304" r:id="rId23"/>
    <p:sldId id="260" r:id="rId24"/>
    <p:sldId id="288" r:id="rId25"/>
    <p:sldId id="272" r:id="rId26"/>
    <p:sldId id="285" r:id="rId27"/>
    <p:sldId id="261" r:id="rId28"/>
    <p:sldId id="292" r:id="rId29"/>
    <p:sldId id="271" r:id="rId30"/>
    <p:sldId id="311" r:id="rId31"/>
    <p:sldId id="312" r:id="rId32"/>
    <p:sldId id="262" r:id="rId33"/>
    <p:sldId id="265" r:id="rId34"/>
    <p:sldId id="303" r:id="rId35"/>
    <p:sldId id="298" r:id="rId36"/>
    <p:sldId id="299" r:id="rId37"/>
    <p:sldId id="301" r:id="rId38"/>
    <p:sldId id="302" r:id="rId39"/>
    <p:sldId id="300" r:id="rId40"/>
    <p:sldId id="290" r:id="rId41"/>
  </p:sldIdLst>
  <p:sldSz cx="9144000" cy="6858000" type="screen4x3"/>
  <p:notesSz cx="7077075" cy="9393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0" autoAdjust="0"/>
    <p:restoredTop sz="94716" autoAdjust="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/>
          <a:lstStyle>
            <a:lvl1pPr algn="r">
              <a:defRPr sz="1200"/>
            </a:lvl1pPr>
          </a:lstStyle>
          <a:p>
            <a:fld id="{8201800E-D209-4B67-9FE0-9A1C6A43E960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21946"/>
            <a:ext cx="3066733" cy="469662"/>
          </a:xfrm>
          <a:prstGeom prst="rect">
            <a:avLst/>
          </a:prstGeom>
        </p:spPr>
        <p:txBody>
          <a:bodyPr vert="horz" lIns="94110" tIns="47055" rIns="94110" bIns="47055" rtlCol="0" anchor="b"/>
          <a:lstStyle>
            <a:lvl1pPr algn="r">
              <a:defRPr sz="1200"/>
            </a:lvl1pPr>
          </a:lstStyle>
          <a:p>
            <a:fld id="{291FC67C-4B16-44D5-88A4-86DF24BB3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4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503D-1121-4798-9B70-0D1CEB103919}" type="datetimeFigureOut">
              <a:rPr lang="en-US" smtClean="0"/>
              <a:pPr/>
              <a:t>3/26/2015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C6C9F-50A5-4D38-A340-B92061A130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upload.wikimedia.org/wikipedia/commons/8/89/Sierra_Madres_of_Mexiko.jpg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isquito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vironmental_Performance_Index" TargetMode="External"/><Relationship Id="rId2" Type="http://schemas.openxmlformats.org/officeDocument/2006/relationships/hyperlink" Target="http://en.wikipedia.org/wiki/America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hyperlink" Target="#cite_note-EPI10-8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hyperlink" Target="http://www.monteverdeinfo.com/photo_gallery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hyperlink" Target="http://upload.wikimedia.org/wikipedia/commons/b/be/Red_eyed_tree_frog_edit2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América</a:t>
            </a:r>
            <a:r>
              <a:rPr lang="en-US" dirty="0" smtClean="0"/>
              <a:t> Central</a:t>
            </a:r>
            <a:endParaRPr lang="en-US" dirty="0"/>
          </a:p>
        </p:txBody>
      </p:sp>
      <p:pic>
        <p:nvPicPr>
          <p:cNvPr id="46082" name="Picture 2" descr="http://www.nationsonline.org/maps/central_america_map_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019800" cy="4619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México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05000" y="1295400"/>
            <a:ext cx="4953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b="1" dirty="0" smtClean="0"/>
              <a:t>Geografía</a:t>
            </a:r>
            <a:r>
              <a:rPr lang="es-ES_tradnl" sz="2800" dirty="0" smtClean="0"/>
              <a:t>: La mayor parte de México es una inmensa meseta elevada rodeada de cadenas de montañas.</a:t>
            </a:r>
          </a:p>
          <a:p>
            <a:r>
              <a:rPr lang="es-ES_tradnl" sz="2800" dirty="0" smtClean="0"/>
              <a:t>Tiene la </a:t>
            </a:r>
            <a:r>
              <a:rPr lang="es-ES_tradnl" sz="2800" b="1" dirty="0" smtClean="0"/>
              <a:t>población</a:t>
            </a:r>
            <a:r>
              <a:rPr lang="es-ES_tradnl" sz="2800" dirty="0" smtClean="0"/>
              <a:t> más grande de Hispanoamérica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En zonas rurales se habla </a:t>
            </a:r>
            <a:r>
              <a:rPr lang="es-ES_tradnl" sz="2800" b="1" dirty="0" smtClean="0"/>
              <a:t>español </a:t>
            </a:r>
            <a:r>
              <a:rPr lang="es-ES_tradnl" sz="2800" dirty="0" smtClean="0"/>
              <a:t>y </a:t>
            </a:r>
            <a:r>
              <a:rPr lang="es-ES_tradnl" sz="2800" b="1" dirty="0" err="1" smtClean="0"/>
              <a:t>nahuatl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( la lengua de los aztecas)</a:t>
            </a:r>
            <a:endParaRPr lang="es-ES_tradnl" sz="2800" dirty="0" smtClean="0"/>
          </a:p>
          <a:p>
            <a:r>
              <a:rPr lang="es-ES_tradnl" sz="2800" dirty="0" smtClean="0"/>
              <a:t>La </a:t>
            </a:r>
            <a:r>
              <a:rPr lang="es-ES_tradnl" sz="2800" b="1" dirty="0" smtClean="0"/>
              <a:t>industria manufacturera </a:t>
            </a:r>
            <a:r>
              <a:rPr lang="es-ES_tradnl" sz="2800" dirty="0" smtClean="0"/>
              <a:t>de México es la más grande de </a:t>
            </a:r>
            <a:r>
              <a:rPr lang="es-ES_tradnl" sz="2800" dirty="0" err="1" smtClean="0"/>
              <a:t>latinoamérica</a:t>
            </a:r>
            <a:r>
              <a:rPr lang="es-ES_tradnl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79044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4384133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Tecnochtitlan</a:t>
            </a:r>
            <a:r>
              <a:rPr lang="en-US" dirty="0" smtClean="0"/>
              <a:t> era la capital de los </a:t>
            </a:r>
            <a:r>
              <a:rPr lang="en-US" dirty="0" err="1" smtClean="0"/>
              <a:t>Aztecas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3848629"/>
            <a:ext cx="3524251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430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Popocatepetl</a:t>
            </a:r>
            <a:endParaRPr lang="en-US" dirty="0"/>
          </a:p>
        </p:txBody>
      </p:sp>
      <p:pic>
        <p:nvPicPr>
          <p:cNvPr id="1026" name="Picture 2" descr="http://upload.wikimedia.org/wikipedia/commons/a/a5/Mexico-Popocatepe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7170208" cy="45157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6019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volcán</a:t>
            </a:r>
            <a:r>
              <a:rPr lang="en-US" dirty="0" smtClean="0"/>
              <a:t> </a:t>
            </a:r>
            <a:r>
              <a:rPr lang="en-US" dirty="0" err="1" smtClean="0"/>
              <a:t>activo</a:t>
            </a:r>
            <a:r>
              <a:rPr lang="en-US" dirty="0" smtClean="0"/>
              <a:t>- </a:t>
            </a:r>
            <a:r>
              <a:rPr lang="en-US" dirty="0" err="1" smtClean="0"/>
              <a:t>eruptó</a:t>
            </a:r>
            <a:r>
              <a:rPr lang="en-US" dirty="0" smtClean="0"/>
              <a:t> en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463735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0200" y="4876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piensa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maíz</a:t>
            </a:r>
            <a:r>
              <a:rPr lang="en-US" dirty="0" smtClean="0"/>
              <a:t> </a:t>
            </a:r>
            <a:r>
              <a:rPr lang="en-US" dirty="0" err="1" smtClean="0"/>
              <a:t>originó</a:t>
            </a:r>
            <a:r>
              <a:rPr lang="en-US" dirty="0" smtClean="0"/>
              <a:t> en México.  Uno de los </a:t>
            </a:r>
            <a:r>
              <a:rPr lang="en-US" dirty="0" err="1" smtClean="0"/>
              <a:t>granos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GUATEMALA</a:t>
            </a:r>
            <a:br>
              <a:rPr lang="en-US" dirty="0" smtClean="0"/>
            </a:br>
            <a:r>
              <a:rPr lang="en-US" sz="2000" dirty="0" smtClean="0"/>
              <a:t>CIUDAD DE GUATEMALA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0" y="1828800"/>
            <a:ext cx="4572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00200" y="60198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 </a:t>
            </a:r>
            <a:endParaRPr lang="en-US" sz="3600" dirty="0"/>
          </a:p>
        </p:txBody>
      </p:sp>
      <p:pic>
        <p:nvPicPr>
          <p:cNvPr id="30722" name="Picture 2" descr="https://www.cia.gov/library/publications/the-world-factbook/graphics/maps/large/gt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600200"/>
            <a:ext cx="3133725" cy="3371851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2819400" y="914400"/>
            <a:ext cx="4572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Selva</a:t>
            </a:r>
            <a:r>
              <a:rPr lang="en-US" dirty="0" smtClean="0"/>
              <a:t> tropical de Petén</a:t>
            </a:r>
            <a:endParaRPr lang="en-US" dirty="0"/>
          </a:p>
        </p:txBody>
      </p:sp>
      <p:pic>
        <p:nvPicPr>
          <p:cNvPr id="36866" name="Picture 2" descr="http://www.condorjourneys-adventures.com/images/guatemala_jungletre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1752600"/>
            <a:ext cx="2450306" cy="3733800"/>
          </a:xfrm>
          <a:prstGeom prst="rect">
            <a:avLst/>
          </a:prstGeom>
          <a:noFill/>
        </p:spPr>
      </p:pic>
      <p:pic>
        <p:nvPicPr>
          <p:cNvPr id="36868" name="Picture 4" descr="http://1.bp.blogspot.com/_1nNH7aA_Nk4/SZcuoIPL--I/AAAAAAAACTA/o9r-QZzXZDw/s400/CT+596.+Tikal+Fores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381000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54864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Tikal (</a:t>
            </a:r>
            <a:r>
              <a:rPr lang="en-US" sz="4000" dirty="0" err="1" smtClean="0"/>
              <a:t>maya</a:t>
            </a:r>
            <a:r>
              <a:rPr lang="en-US" sz="4000" dirty="0" smtClean="0"/>
              <a:t>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COPAN</a:t>
            </a:r>
            <a:br>
              <a:rPr lang="en-US" dirty="0" smtClean="0"/>
            </a:br>
            <a:r>
              <a:rPr lang="en-US" dirty="0" smtClean="0"/>
              <a:t>(MAYA)</a:t>
            </a:r>
            <a:endParaRPr lang="en-US" dirty="0"/>
          </a:p>
        </p:txBody>
      </p:sp>
      <p:pic>
        <p:nvPicPr>
          <p:cNvPr id="28674" name="Picture 2" descr="http://www.solintl.com/guatemala/images/Co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6705600" cy="474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quetzal</a:t>
            </a:r>
            <a:br>
              <a:rPr lang="en-US" dirty="0" smtClean="0"/>
            </a:br>
            <a:r>
              <a:rPr lang="en-US" dirty="0" err="1" smtClean="0"/>
              <a:t>pájaro</a:t>
            </a:r>
            <a:r>
              <a:rPr lang="en-US" dirty="0" smtClean="0"/>
              <a:t> </a:t>
            </a:r>
            <a:r>
              <a:rPr lang="en-US" dirty="0" err="1" smtClean="0"/>
              <a:t>símbolo</a:t>
            </a:r>
            <a:r>
              <a:rPr lang="en-US" dirty="0" smtClean="0"/>
              <a:t> de Guatemala</a:t>
            </a:r>
            <a:endParaRPr lang="en-US" dirty="0"/>
          </a:p>
        </p:txBody>
      </p:sp>
      <p:pic>
        <p:nvPicPr>
          <p:cNvPr id="37890" name="Picture 2" descr="http://www.mayamystic.com/quetz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52600"/>
            <a:ext cx="2531359" cy="3657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95400" y="586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moneda</a:t>
            </a:r>
            <a:r>
              <a:rPr lang="en-US" dirty="0" smtClean="0"/>
              <a:t> de Guatemala </a:t>
            </a:r>
            <a:r>
              <a:rPr lang="en-US" dirty="0" err="1" smtClean="0"/>
              <a:t>lleva</a:t>
            </a:r>
            <a:r>
              <a:rPr lang="en-US" dirty="0" smtClean="0"/>
              <a:t> el </a:t>
            </a:r>
            <a:r>
              <a:rPr lang="en-US" dirty="0" err="1" smtClean="0"/>
              <a:t>mismo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 SALVADOR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SAN SALVADOR</a:t>
            </a:r>
            <a:endParaRPr lang="en-US" dirty="0"/>
          </a:p>
        </p:txBody>
      </p:sp>
      <p:pic>
        <p:nvPicPr>
          <p:cNvPr id="25602" name="Picture 2" descr="https://www.cia.gov/library/publications/the-world-factbook/graphics/maps/large/e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124200" cy="33623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9800" y="56388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país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pequeño</a:t>
            </a:r>
            <a:r>
              <a:rPr lang="en-US" dirty="0" smtClean="0"/>
              <a:t> de </a:t>
            </a:r>
            <a:r>
              <a:rPr lang="en-US" dirty="0" err="1" smtClean="0"/>
              <a:t>Centroamérica</a:t>
            </a:r>
            <a:r>
              <a:rPr lang="en-US" dirty="0" smtClean="0"/>
              <a:t> , el </a:t>
            </a:r>
            <a:r>
              <a:rPr lang="en-US" dirty="0" err="1" smtClean="0"/>
              <a:t>único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no </a:t>
            </a:r>
            <a:r>
              <a:rPr lang="en-US" dirty="0" err="1" smtClean="0"/>
              <a:t>tiene</a:t>
            </a:r>
            <a:r>
              <a:rPr lang="en-US" dirty="0" smtClean="0"/>
              <a:t> </a:t>
            </a:r>
            <a:r>
              <a:rPr lang="en-US" dirty="0" err="1" smtClean="0"/>
              <a:t>costa</a:t>
            </a:r>
            <a:r>
              <a:rPr lang="en-US" dirty="0" smtClean="0"/>
              <a:t> con el Mar </a:t>
            </a:r>
            <a:r>
              <a:rPr lang="en-US" dirty="0" err="1" smtClean="0"/>
              <a:t>Caribe</a:t>
            </a:r>
            <a:r>
              <a:rPr lang="en-US" dirty="0" smtClean="0"/>
              <a:t> y el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densamente</a:t>
            </a:r>
            <a:r>
              <a:rPr lang="en-US" dirty="0" smtClean="0"/>
              <a:t> </a:t>
            </a:r>
            <a:r>
              <a:rPr lang="en-US" dirty="0" err="1" smtClean="0"/>
              <a:t>poblado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7" name="5-Point Star 6"/>
          <p:cNvSpPr/>
          <p:nvPr/>
        </p:nvSpPr>
        <p:spPr>
          <a:xfrm>
            <a:off x="3429000" y="9906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 DE IZALCO</a:t>
            </a:r>
            <a:endParaRPr lang="en-US" dirty="0"/>
          </a:p>
        </p:txBody>
      </p:sp>
      <p:pic>
        <p:nvPicPr>
          <p:cNvPr id="27650" name="Picture 2" descr="http://www.medretreat.com/templates/UserFiles/Images/Destinations/El%20Salvador/el-salvador-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705475" cy="38290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9436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El Salvador Se conoce como la tierra de los volcanes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TOPOGRAFÍA:  </a:t>
            </a:r>
            <a:r>
              <a:rPr lang="en-US" dirty="0" err="1" smtClean="0"/>
              <a:t>montañas</a:t>
            </a:r>
            <a:endParaRPr lang="en-US" dirty="0"/>
          </a:p>
        </p:txBody>
      </p:sp>
      <p:pic>
        <p:nvPicPr>
          <p:cNvPr id="32770" name="Picture 2" descr="File:Sierra Madres of Mexik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6770156" cy="41178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77000" y="3657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golfo</a:t>
            </a:r>
            <a:r>
              <a:rPr lang="en-US" dirty="0" smtClean="0">
                <a:solidFill>
                  <a:srgbClr val="FF0000"/>
                </a:solidFill>
              </a:rPr>
              <a:t> de México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</a:t>
            </a:r>
            <a:r>
              <a:rPr lang="en-US" dirty="0" err="1" smtClean="0">
                <a:solidFill>
                  <a:srgbClr val="FF0000"/>
                </a:solidFill>
              </a:rPr>
              <a:t>océano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Pacífico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96200" y="502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Yucatán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3657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Mesa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6934200" y="4876800"/>
            <a:ext cx="914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467600" y="2819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MONTAÑAS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1828800" y="4495800"/>
            <a:ext cx="2743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" y="4267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Ciudad  México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HONDURAS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TEGUCIGALPA</a:t>
            </a:r>
            <a:endParaRPr lang="en-US" dirty="0"/>
          </a:p>
        </p:txBody>
      </p:sp>
      <p:pic>
        <p:nvPicPr>
          <p:cNvPr id="23554" name="Picture 2" descr="https://www.cia.gov/library/publications/the-world-factbook/graphics/maps/large/ho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3962400" cy="4252333"/>
          </a:xfrm>
          <a:prstGeom prst="rect">
            <a:avLst/>
          </a:prstGeom>
          <a:noFill/>
        </p:spPr>
      </p:pic>
      <p:sp>
        <p:nvSpPr>
          <p:cNvPr id="4" name="5-Point Star 3"/>
          <p:cNvSpPr/>
          <p:nvPr/>
        </p:nvSpPr>
        <p:spPr>
          <a:xfrm>
            <a:off x="3200400" y="990600"/>
            <a:ext cx="5334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HONDURAS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0" y="2967335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800" b="1" dirty="0" smtClean="0"/>
              <a:t>Honduras tiene un territorio cubierto por bosques más que ningún otro país en Centroamérica</a:t>
            </a:r>
            <a:r>
              <a:rPr lang="es-ES_tradnl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farm4.static.flickr.com/3046/3114860990_b38520f93d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2514600"/>
            <a:ext cx="5334000" cy="4000500"/>
          </a:xfrm>
          <a:prstGeom prst="rect">
            <a:avLst/>
          </a:prstGeom>
          <a:noFill/>
        </p:spPr>
      </p:pic>
      <p:pic>
        <p:nvPicPr>
          <p:cNvPr id="1028" name="Picture 4" descr="http://farm3.static.flickr.com/2353/3531692923_43e47fbcb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00" y="533401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NICARAGUA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MANAGUA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733800" y="5715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Es el país más grande de Centro América.</a:t>
            </a:r>
            <a:endParaRPr lang="en-US" dirty="0"/>
          </a:p>
        </p:txBody>
      </p:sp>
      <p:pic>
        <p:nvPicPr>
          <p:cNvPr id="20482" name="Picture 2" descr="https://www.cia.gov/library/publications/the-world-factbook/graphics/maps/large/nu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600200"/>
            <a:ext cx="3581400" cy="3831773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429000" y="9906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Lago</a:t>
            </a:r>
            <a:r>
              <a:rPr lang="en-US" dirty="0" smtClean="0"/>
              <a:t> Nicaragua</a:t>
            </a:r>
            <a:endParaRPr lang="en-US" dirty="0"/>
          </a:p>
        </p:txBody>
      </p:sp>
      <p:pic>
        <p:nvPicPr>
          <p:cNvPr id="44034" name="Picture 2" descr="nicaragua_map.jpg image by nimbus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48100" cy="3238500"/>
          </a:xfrm>
          <a:prstGeom prst="rect">
            <a:avLst/>
          </a:prstGeom>
          <a:noFill/>
        </p:spPr>
      </p:pic>
      <p:pic>
        <p:nvPicPr>
          <p:cNvPr id="44036" name="Picture 4" descr="http://www.needgreaters.com/missionaryfloating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95600"/>
            <a:ext cx="4572000" cy="3429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lago</a:t>
            </a:r>
            <a:r>
              <a:rPr lang="en-US" sz="2800" dirty="0" smtClean="0"/>
              <a:t> </a:t>
            </a:r>
            <a:r>
              <a:rPr lang="en-US" sz="2800" dirty="0" err="1" smtClean="0"/>
              <a:t>más</a:t>
            </a:r>
            <a:r>
              <a:rPr lang="en-US" sz="2800" dirty="0" smtClean="0"/>
              <a:t> </a:t>
            </a:r>
            <a:r>
              <a:rPr lang="en-US" sz="2800" dirty="0" err="1" smtClean="0"/>
              <a:t>grande</a:t>
            </a:r>
            <a:r>
              <a:rPr lang="en-US" sz="2800" dirty="0" smtClean="0"/>
              <a:t> de </a:t>
            </a:r>
            <a:r>
              <a:rPr lang="en-US" sz="2800" dirty="0" err="1" smtClean="0"/>
              <a:t>Centroamérica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GRANADA</a:t>
            </a:r>
            <a:br>
              <a:rPr lang="en-US" dirty="0" smtClean="0"/>
            </a:br>
            <a:r>
              <a:rPr lang="en-US" sz="2000" dirty="0" smtClean="0"/>
              <a:t>ciudad colonial</a:t>
            </a:r>
            <a:endParaRPr lang="en-US" dirty="0"/>
          </a:p>
        </p:txBody>
      </p:sp>
      <p:pic>
        <p:nvPicPr>
          <p:cNvPr id="30722" name="Picture 2" descr="http://yourfavoritecharity.org/granada_nicaragua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5334000" cy="40005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5715000"/>
            <a:ext cx="480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 ciudad </a:t>
            </a:r>
            <a:r>
              <a:rPr lang="en-US" b="1" dirty="0" err="1" smtClean="0"/>
              <a:t>más</a:t>
            </a:r>
            <a:r>
              <a:rPr lang="en-US" b="1" dirty="0" smtClean="0"/>
              <a:t> </a:t>
            </a:r>
            <a:r>
              <a:rPr lang="en-US" b="1" dirty="0" err="1" smtClean="0"/>
              <a:t>antigua</a:t>
            </a:r>
            <a:r>
              <a:rPr lang="en-US" b="1" dirty="0" smtClean="0"/>
              <a:t> de </a:t>
            </a:r>
            <a:r>
              <a:rPr lang="en-US" b="1" dirty="0" err="1" smtClean="0"/>
              <a:t>Centroamérica</a:t>
            </a:r>
            <a:endParaRPr lang="en-US" b="1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Costa de Mosquito</a:t>
            </a:r>
            <a:br>
              <a:rPr lang="en-US" dirty="0" smtClean="0"/>
            </a:br>
            <a:r>
              <a:rPr lang="en-US" dirty="0" smtClean="0"/>
              <a:t>Honduras/Nicaragua</a:t>
            </a:r>
            <a:endParaRPr lang="en-US" dirty="0"/>
          </a:p>
        </p:txBody>
      </p:sp>
      <p:pic>
        <p:nvPicPr>
          <p:cNvPr id="40962" name="Picture 2" descr="http://upload.wikimedia.org/wikipedia/commons/4/46/Mapa_Miski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828800"/>
            <a:ext cx="3962400" cy="4238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48400" y="1828800"/>
            <a:ext cx="167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r>
              <a:rPr lang="es-ES" dirty="0" smtClean="0"/>
              <a:t>Parcialmente cubierta por una selva tropical, le debe su nombre a sus habitantes originales, los indios </a:t>
            </a:r>
            <a:r>
              <a:rPr lang="es-ES" u="sng" dirty="0" smtClean="0">
                <a:hlinkClick r:id="rId3" tooltip="Misquito"/>
              </a:rPr>
              <a:t>misquitos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COSTA RICA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SAN JOSÉ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1816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country is ranked 3rd in the world, and 1st among the </a:t>
            </a:r>
            <a:r>
              <a:rPr lang="en-US" sz="2800" dirty="0" smtClean="0">
                <a:hlinkClick r:id="rId2" action="ppaction://hlinkfile"/>
              </a:rPr>
              <a:t>Americas</a:t>
            </a:r>
            <a:r>
              <a:rPr lang="en-US" sz="2800" dirty="0" smtClean="0"/>
              <a:t>, in terms of the 2010 </a:t>
            </a:r>
            <a:r>
              <a:rPr lang="en-US" sz="2800" dirty="0" smtClean="0">
                <a:hlinkClick r:id="rId3" action="ppaction://hlinkfile"/>
              </a:rPr>
              <a:t>Environmental Performance Index</a:t>
            </a:r>
            <a:r>
              <a:rPr lang="en-US" sz="2800" dirty="0" smtClean="0"/>
              <a:t>.</a:t>
            </a:r>
            <a:r>
              <a:rPr lang="en-US" sz="2800" baseline="30000" dirty="0" smtClean="0">
                <a:hlinkClick r:id="rId4" action="ppaction://hlinkfile"/>
              </a:rPr>
              <a:t>[9]</a:t>
            </a:r>
            <a:endParaRPr lang="en-US" sz="2800" dirty="0"/>
          </a:p>
        </p:txBody>
      </p:sp>
      <p:pic>
        <p:nvPicPr>
          <p:cNvPr id="15362" name="Picture 2" descr="https://www.cia.gov/library/publications/the-world-factbook/graphics/maps/large/cs-map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447800"/>
            <a:ext cx="3581400" cy="3854374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429000" y="9906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BOSQUE NUBOSO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962400" y="2514600"/>
            <a:ext cx="48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/>
              <a:t>La región de Monteverde es una de las áreas protegidas más famosas de los trópicos del Nuevo Mundo.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44196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puentes del </a:t>
            </a:r>
            <a:r>
              <a:rPr lang="es-ES" dirty="0" err="1" smtClean="0"/>
              <a:t>Skywalk</a:t>
            </a:r>
            <a:r>
              <a:rPr lang="es-ES" dirty="0" smtClean="0"/>
              <a:t> son seguros para cualquier persona que no sufra de vértigo</a:t>
            </a:r>
            <a:endParaRPr lang="en-US" dirty="0"/>
          </a:p>
        </p:txBody>
      </p:sp>
      <p:pic>
        <p:nvPicPr>
          <p:cNvPr id="1026" name="Picture 2" descr="http://www.mycostaricalink.com/images/tours/monteverde/sky-walk/skyw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1990725" cy="23336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981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SKYTREK</a:t>
            </a:r>
            <a:endParaRPr lang="en-US" dirty="0"/>
          </a:p>
        </p:txBody>
      </p:sp>
      <p:pic>
        <p:nvPicPr>
          <p:cNvPr id="1028" name="Picture 4" descr="http://www.stkate.edu/physics/UMAIE2010/costa-rica-suspension-brid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33800"/>
            <a:ext cx="4038600" cy="283226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7000" y="1524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ecoturismo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MONTEVERDE</a:t>
            </a:r>
            <a:br>
              <a:rPr lang="en-US" dirty="0" smtClean="0"/>
            </a:br>
            <a:r>
              <a:rPr lang="en-US" sz="2000" dirty="0" smtClean="0"/>
              <a:t>BOSQUE TROPICAL</a:t>
            </a:r>
            <a:endParaRPr lang="en-US" dirty="0"/>
          </a:p>
        </p:txBody>
      </p:sp>
      <p:pic>
        <p:nvPicPr>
          <p:cNvPr id="29698" name="Picture 2" descr="Monteverde Cloud Forest / Rainforest Costa Rica Photo">
            <a:hlinkClick r:id="rId2" tooltip="Monteverde Cloud Forest Photo Gallery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4287715" cy="2895600"/>
          </a:xfrm>
          <a:prstGeom prst="rect">
            <a:avLst/>
          </a:prstGeom>
          <a:noFill/>
        </p:spPr>
      </p:pic>
      <p:pic>
        <p:nvPicPr>
          <p:cNvPr id="10242" name="Picture 2" descr="File:Red eyed tree frog edi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00200"/>
            <a:ext cx="3429000" cy="2570678"/>
          </a:xfrm>
          <a:prstGeom prst="rect">
            <a:avLst/>
          </a:prstGeom>
          <a:noFill/>
        </p:spPr>
      </p:pic>
      <p:pic>
        <p:nvPicPr>
          <p:cNvPr id="10246" name="Picture 6" descr="http://upload.wikimedia.org/wikipedia/commons/1/18/Bradyp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429000"/>
            <a:ext cx="2209800" cy="2943381"/>
          </a:xfrm>
          <a:prstGeom prst="rect">
            <a:avLst/>
          </a:prstGeom>
          <a:noFill/>
        </p:spPr>
      </p:pic>
      <p:pic>
        <p:nvPicPr>
          <p:cNvPr id="8" name="Picture 2" descr="http://www.therealcostarica.com/images/orchid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8200" y="144780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TOPOGRAFÍA:</a:t>
            </a:r>
            <a:br>
              <a:rPr lang="en-US" dirty="0" smtClean="0"/>
            </a:br>
            <a:r>
              <a:rPr lang="en-US" dirty="0" err="1" smtClean="0"/>
              <a:t>volcanes</a:t>
            </a:r>
            <a:endParaRPr lang="en-US" dirty="0"/>
          </a:p>
        </p:txBody>
      </p:sp>
      <p:pic>
        <p:nvPicPr>
          <p:cNvPr id="60418" name="Picture 2" descr="http://myweb.unomaha.edu/~danelson/Latin_America/MapsPage_files/image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4410075" cy="43815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91200" y="2743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Producto</a:t>
            </a:r>
            <a:r>
              <a:rPr lang="en-US" dirty="0" smtClean="0"/>
              <a:t> principal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847850"/>
            <a:ext cx="47625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0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990600"/>
            <a:ext cx="51435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036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4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PANAMÁ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CIUDAD DE PANAMÁ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5626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 </a:t>
            </a:r>
            <a:endParaRPr lang="en-US" sz="2800" dirty="0"/>
          </a:p>
        </p:txBody>
      </p:sp>
      <p:pic>
        <p:nvPicPr>
          <p:cNvPr id="10242" name="Picture 2" descr="https://www.cia.gov/library/publications/the-world-factbook/graphics/maps/large/pm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048375" cy="3733800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3048000" y="990600"/>
            <a:ext cx="304800" cy="457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CANAL DE PANAMA</a:t>
            </a:r>
            <a:endParaRPr lang="en-US" dirty="0"/>
          </a:p>
        </p:txBody>
      </p:sp>
      <p:pic>
        <p:nvPicPr>
          <p:cNvPr id="22530" name="Picture 2" descr="http://www.knightsbridgeinvest.com/webimages/panama_canal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524000"/>
            <a:ext cx="3009900" cy="47339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2895600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La principal fuente de ingresos del país proviene del canal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8956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Completado</a:t>
            </a:r>
            <a:r>
              <a:rPr lang="en-US" dirty="0" smtClean="0"/>
              <a:t> en 1914, </a:t>
            </a:r>
            <a:r>
              <a:rPr lang="en-US" dirty="0" err="1" smtClean="0"/>
              <a:t>fue</a:t>
            </a:r>
            <a:r>
              <a:rPr lang="en-US" dirty="0" smtClean="0"/>
              <a:t> </a:t>
            </a:r>
            <a:r>
              <a:rPr lang="en-US" dirty="0" err="1" smtClean="0"/>
              <a:t>devuelto</a:t>
            </a:r>
            <a:r>
              <a:rPr lang="en-US" dirty="0" smtClean="0"/>
              <a:t> a Panama </a:t>
            </a:r>
            <a:r>
              <a:rPr lang="en-US" dirty="0" err="1" smtClean="0"/>
              <a:t>mediante</a:t>
            </a:r>
            <a:r>
              <a:rPr lang="en-US" dirty="0" smtClean="0"/>
              <a:t> un </a:t>
            </a:r>
            <a:r>
              <a:rPr lang="en-US" dirty="0" err="1" smtClean="0"/>
              <a:t>tratado</a:t>
            </a:r>
            <a:r>
              <a:rPr lang="en-US" dirty="0" smtClean="0"/>
              <a:t> en 1977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tomó</a:t>
            </a:r>
            <a:r>
              <a:rPr lang="en-US" dirty="0" smtClean="0"/>
              <a:t> </a:t>
            </a:r>
            <a:r>
              <a:rPr lang="en-US" dirty="0" err="1" smtClean="0"/>
              <a:t>efecto</a:t>
            </a:r>
            <a:r>
              <a:rPr lang="en-US" dirty="0" smtClean="0"/>
              <a:t> en 1999.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ambientales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Centroamérica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3622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Deforestación</a:t>
            </a:r>
            <a:r>
              <a:rPr lang="en-US" sz="2400" dirty="0" smtClean="0"/>
              <a:t> de </a:t>
            </a:r>
            <a:r>
              <a:rPr lang="en-US" sz="2400" dirty="0" err="1" smtClean="0"/>
              <a:t>bosques</a:t>
            </a:r>
            <a:r>
              <a:rPr lang="en-US" sz="2400" dirty="0" smtClean="0"/>
              <a:t> </a:t>
            </a:r>
            <a:r>
              <a:rPr lang="en-US" sz="2400" dirty="0" err="1" smtClean="0"/>
              <a:t>tropicales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Crecimiento urbano resulta en el despeje de la tierra 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Desarrollo sin control y prácticas y usos de la tierra impropios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/>
              <a:t>Erosión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Contaminación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agua</a:t>
            </a:r>
            <a:r>
              <a:rPr lang="en-US" sz="2400" dirty="0" smtClean="0"/>
              <a:t> y de la </a:t>
            </a:r>
            <a:r>
              <a:rPr lang="en-US" sz="2400" dirty="0" err="1" smtClean="0"/>
              <a:t>tierra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desperdicios</a:t>
            </a:r>
            <a:r>
              <a:rPr lang="en-US" sz="2400" dirty="0" smtClean="0"/>
              <a:t> </a:t>
            </a:r>
            <a:r>
              <a:rPr lang="en-US" sz="2400" dirty="0" err="1" smtClean="0"/>
              <a:t>tóxicos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err="1" smtClean="0"/>
              <a:t>Contaminación</a:t>
            </a:r>
            <a:r>
              <a:rPr lang="en-US" sz="2400" dirty="0" smtClean="0"/>
              <a:t> del </a:t>
            </a:r>
            <a:r>
              <a:rPr lang="en-US" sz="2400" dirty="0" err="1" smtClean="0"/>
              <a:t>ambiente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Antillas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Cuba, </a:t>
            </a:r>
            <a:r>
              <a:rPr lang="en-US" dirty="0" err="1" smtClean="0"/>
              <a:t>República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r>
              <a:rPr lang="en-US" dirty="0" smtClean="0"/>
              <a:t>, Puerto Rico y Jamaica</a:t>
            </a:r>
            <a:endParaRPr lang="en-US" dirty="0"/>
          </a:p>
        </p:txBody>
      </p:sp>
      <p:pic>
        <p:nvPicPr>
          <p:cNvPr id="1028" name="Picture 4" descr="http://thelouvertureproject.org/images/thumb/e/e8/Greater_antilles_and_florid.jpg/400px-Greater_antilles_and_flor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57400"/>
            <a:ext cx="6019800" cy="4259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295400"/>
            <a:ext cx="7086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 Isla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Antillas</a:t>
            </a:r>
            <a:r>
              <a:rPr lang="en-US" dirty="0" smtClean="0"/>
              <a:t> </a:t>
            </a:r>
            <a:r>
              <a:rPr lang="en-US" dirty="0" err="1" smtClean="0"/>
              <a:t>Mayores</a:t>
            </a:r>
            <a:endParaRPr lang="en-US" dirty="0" smtClean="0"/>
          </a:p>
          <a:p>
            <a:r>
              <a:rPr lang="en-US" dirty="0" err="1" smtClean="0"/>
              <a:t>Tiene</a:t>
            </a:r>
            <a:r>
              <a:rPr lang="en-US" dirty="0" smtClean="0"/>
              <a:t> un </a:t>
            </a:r>
            <a:r>
              <a:rPr lang="en-US" dirty="0" err="1" smtClean="0"/>
              <a:t>gobierno</a:t>
            </a:r>
            <a:r>
              <a:rPr lang="en-US" dirty="0" smtClean="0"/>
              <a:t> </a:t>
            </a:r>
            <a:r>
              <a:rPr lang="en-US" dirty="0" err="1" smtClean="0"/>
              <a:t>comunista</a:t>
            </a:r>
            <a:endParaRPr lang="en-US" dirty="0" smtClean="0"/>
          </a:p>
          <a:p>
            <a:r>
              <a:rPr lang="en-US" dirty="0" smtClean="0"/>
              <a:t>Capital:  La Habana</a:t>
            </a:r>
          </a:p>
          <a:p>
            <a:endParaRPr lang="en-US" dirty="0" smtClean="0"/>
          </a:p>
          <a:p>
            <a:pPr algn="ctr"/>
            <a:r>
              <a:rPr lang="en-US" sz="4000" dirty="0" err="1" smtClean="0"/>
              <a:t>República</a:t>
            </a:r>
            <a:r>
              <a:rPr lang="en-US" sz="4000" dirty="0" smtClean="0"/>
              <a:t> </a:t>
            </a:r>
            <a:r>
              <a:rPr lang="en-US" sz="4000" dirty="0" err="1" smtClean="0"/>
              <a:t>Dominicana</a:t>
            </a:r>
            <a:endParaRPr lang="en-US" sz="4000" dirty="0" smtClean="0"/>
          </a:p>
          <a:p>
            <a:r>
              <a:rPr lang="en-US" dirty="0" err="1" smtClean="0"/>
              <a:t>Comparte</a:t>
            </a:r>
            <a:r>
              <a:rPr lang="en-US" dirty="0" smtClean="0"/>
              <a:t> la </a:t>
            </a:r>
            <a:r>
              <a:rPr lang="en-US" dirty="0" err="1" smtClean="0"/>
              <a:t>isla</a:t>
            </a:r>
            <a:r>
              <a:rPr lang="en-US" dirty="0" smtClean="0"/>
              <a:t> de Santo Domingo con </a:t>
            </a:r>
            <a:r>
              <a:rPr lang="en-US" dirty="0" err="1" smtClean="0"/>
              <a:t>Haití</a:t>
            </a:r>
            <a:r>
              <a:rPr lang="en-US" dirty="0" smtClean="0"/>
              <a:t>. Cristobal Colón </a:t>
            </a:r>
            <a:r>
              <a:rPr lang="en-US" dirty="0" err="1" smtClean="0"/>
              <a:t>llamó</a:t>
            </a:r>
            <a:r>
              <a:rPr lang="en-US" dirty="0" smtClean="0"/>
              <a:t> a la </a:t>
            </a:r>
            <a:r>
              <a:rPr lang="en-US" dirty="0" err="1" smtClean="0"/>
              <a:t>isla</a:t>
            </a:r>
            <a:r>
              <a:rPr lang="en-US" dirty="0" smtClean="0"/>
              <a:t> </a:t>
            </a:r>
            <a:r>
              <a:rPr lang="en-US" dirty="0" err="1" smtClean="0"/>
              <a:t>entera</a:t>
            </a:r>
            <a:r>
              <a:rPr lang="en-US" dirty="0" smtClean="0"/>
              <a:t> “La Española”</a:t>
            </a:r>
          </a:p>
          <a:p>
            <a:r>
              <a:rPr lang="en-US" dirty="0" err="1" smtClean="0"/>
              <a:t>Sto</a:t>
            </a:r>
            <a:r>
              <a:rPr lang="en-US" dirty="0" smtClean="0"/>
              <a:t>. Domingo </a:t>
            </a:r>
            <a:r>
              <a:rPr lang="en-US" dirty="0" err="1" smtClean="0"/>
              <a:t>es</a:t>
            </a:r>
            <a:r>
              <a:rPr lang="en-US" dirty="0" smtClean="0"/>
              <a:t> la ciudad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antigua</a:t>
            </a:r>
            <a:r>
              <a:rPr lang="en-US" dirty="0" smtClean="0"/>
              <a:t> </a:t>
            </a:r>
            <a:r>
              <a:rPr lang="en-US" dirty="0" err="1" smtClean="0"/>
              <a:t>fundada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Españoles</a:t>
            </a:r>
            <a:r>
              <a:rPr lang="en-US" dirty="0" smtClean="0"/>
              <a:t> en el </a:t>
            </a:r>
            <a:r>
              <a:rPr lang="en-US" dirty="0" err="1" smtClean="0"/>
              <a:t>continente</a:t>
            </a:r>
            <a:r>
              <a:rPr lang="en-US" dirty="0" smtClean="0"/>
              <a:t> </a:t>
            </a:r>
            <a:r>
              <a:rPr lang="en-US" dirty="0" err="1" smtClean="0"/>
              <a:t>americano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Capital: Santo Domingo</a:t>
            </a:r>
          </a:p>
          <a:p>
            <a:pPr algn="ctr"/>
            <a:r>
              <a:rPr lang="en-US" sz="4000" dirty="0" smtClean="0"/>
              <a:t>Puerto Rico</a:t>
            </a:r>
          </a:p>
          <a:p>
            <a:r>
              <a:rPr lang="en-US" dirty="0" smtClean="0"/>
              <a:t>Estado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de EEUU </a:t>
            </a:r>
          </a:p>
          <a:p>
            <a:r>
              <a:rPr lang="en-US" dirty="0" smtClean="0"/>
              <a:t>Los </a:t>
            </a:r>
            <a:r>
              <a:rPr lang="en-US" dirty="0" err="1" smtClean="0"/>
              <a:t>puertorriqueños</a:t>
            </a:r>
            <a:r>
              <a:rPr lang="en-US" dirty="0" smtClean="0"/>
              <a:t> </a:t>
            </a:r>
            <a:r>
              <a:rPr lang="en-US" dirty="0" err="1" smtClean="0"/>
              <a:t>tienen</a:t>
            </a:r>
            <a:r>
              <a:rPr lang="en-US" dirty="0" smtClean="0"/>
              <a:t> </a:t>
            </a:r>
            <a:r>
              <a:rPr lang="en-US" dirty="0" err="1" smtClean="0"/>
              <a:t>nacionalidad</a:t>
            </a:r>
            <a:r>
              <a:rPr lang="en-US" dirty="0" smtClean="0"/>
              <a:t> </a:t>
            </a:r>
            <a:r>
              <a:rPr lang="en-US" dirty="0" err="1" smtClean="0"/>
              <a:t>estadounidense</a:t>
            </a:r>
            <a:endParaRPr lang="en-US" dirty="0" smtClean="0"/>
          </a:p>
          <a:p>
            <a:r>
              <a:rPr lang="en-US" dirty="0" smtClean="0"/>
              <a:t>Capital : San Juan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thelongestlistofthelongeststuffatthelongestdomainnameatlonglast.com/images/bir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122616"/>
            <a:ext cx="3276600" cy="51340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62000" y="2743200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CUBA</a:t>
            </a:r>
          </a:p>
          <a:p>
            <a:r>
              <a:rPr lang="en-US" dirty="0" smtClean="0"/>
              <a:t>El </a:t>
            </a:r>
            <a:r>
              <a:rPr lang="en-US" dirty="0" err="1" smtClean="0"/>
              <a:t>colibrí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el </a:t>
            </a:r>
            <a:r>
              <a:rPr lang="en-US" dirty="0" err="1" smtClean="0"/>
              <a:t>pájaro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endParaRPr lang="en-US" dirty="0" smtClean="0"/>
          </a:p>
          <a:p>
            <a:r>
              <a:rPr lang="en-US" dirty="0" err="1" smtClean="0"/>
              <a:t>Pequeño</a:t>
            </a:r>
            <a:r>
              <a:rPr lang="en-US" dirty="0" smtClean="0"/>
              <a:t> del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1910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Catedral</a:t>
            </a:r>
            <a:r>
              <a:rPr lang="en-US" dirty="0" smtClean="0"/>
              <a:t> de Santo Domingo, la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antigua</a:t>
            </a:r>
            <a:r>
              <a:rPr lang="en-US" dirty="0" smtClean="0"/>
              <a:t> de </a:t>
            </a:r>
            <a:r>
              <a:rPr lang="en-US" dirty="0" err="1" smtClean="0"/>
              <a:t>América</a:t>
            </a:r>
            <a:r>
              <a:rPr lang="en-US" dirty="0" smtClean="0"/>
              <a:t> y </a:t>
            </a:r>
            <a:r>
              <a:rPr lang="en-US" dirty="0" err="1" smtClean="0"/>
              <a:t>dónde</a:t>
            </a:r>
            <a:r>
              <a:rPr lang="en-US" dirty="0" smtClean="0"/>
              <a:t> se dice </a:t>
            </a:r>
            <a:r>
              <a:rPr lang="en-US" dirty="0" err="1" smtClean="0"/>
              <a:t>yacen</a:t>
            </a:r>
            <a:r>
              <a:rPr lang="en-US" dirty="0" smtClean="0"/>
              <a:t> los </a:t>
            </a:r>
            <a:r>
              <a:rPr lang="en-US" dirty="0" err="1" smtClean="0"/>
              <a:t>restos</a:t>
            </a:r>
            <a:r>
              <a:rPr lang="en-US" dirty="0" smtClean="0"/>
              <a:t> de </a:t>
            </a:r>
            <a:r>
              <a:rPr lang="en-US" dirty="0" err="1" smtClean="0"/>
              <a:t>Cristóbal</a:t>
            </a:r>
            <a:r>
              <a:rPr lang="en-US" dirty="0" smtClean="0"/>
              <a:t> Colón.</a:t>
            </a:r>
          </a:p>
          <a:p>
            <a:endParaRPr lang="en-US" dirty="0" smtClean="0"/>
          </a:p>
          <a:p>
            <a:r>
              <a:rPr lang="en-US" dirty="0" smtClean="0"/>
              <a:t>Santo Domingo </a:t>
            </a:r>
            <a:r>
              <a:rPr lang="en-US" dirty="0" err="1" smtClean="0"/>
              <a:t>es</a:t>
            </a:r>
            <a:r>
              <a:rPr lang="en-US" dirty="0" smtClean="0"/>
              <a:t> la ciudad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antigua</a:t>
            </a:r>
            <a:r>
              <a:rPr lang="en-US" dirty="0" smtClean="0"/>
              <a:t> del Nuevo </a:t>
            </a:r>
            <a:r>
              <a:rPr lang="en-US" dirty="0" err="1" smtClean="0"/>
              <a:t>Mundo</a:t>
            </a:r>
            <a:r>
              <a:rPr lang="en-US" dirty="0" smtClean="0"/>
              <a:t> ( </a:t>
            </a:r>
            <a:r>
              <a:rPr lang="en-US" dirty="0" err="1" smtClean="0"/>
              <a:t>establecida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los </a:t>
            </a:r>
            <a:r>
              <a:rPr lang="en-US" dirty="0" err="1" smtClean="0"/>
              <a:t>Españoles</a:t>
            </a:r>
            <a:r>
              <a:rPr lang="en-US" dirty="0" smtClean="0"/>
              <a:t>.  </a:t>
            </a:r>
            <a:r>
              <a:rPr lang="en-US" dirty="0" err="1" smtClean="0"/>
              <a:t>Declarada</a:t>
            </a:r>
            <a:r>
              <a:rPr lang="en-US" dirty="0" smtClean="0"/>
              <a:t> </a:t>
            </a:r>
            <a:r>
              <a:rPr lang="en-US" dirty="0" err="1" smtClean="0"/>
              <a:t>Patrimonio</a:t>
            </a:r>
            <a:r>
              <a:rPr lang="en-US" dirty="0" smtClean="0"/>
              <a:t> de la </a:t>
            </a:r>
            <a:r>
              <a:rPr lang="en-US" dirty="0" err="1" smtClean="0"/>
              <a:t>Humanidad</a:t>
            </a:r>
            <a:r>
              <a:rPr lang="en-US" smtClean="0"/>
              <a:t>)</a:t>
            </a:r>
            <a:endParaRPr lang="en-US" dirty="0"/>
          </a:p>
        </p:txBody>
      </p:sp>
      <p:pic>
        <p:nvPicPr>
          <p:cNvPr id="1026" name="Picture 2" descr="http://media.lonelyplanet.com/lpi/4462/4462-3/681x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57200"/>
            <a:ext cx="6457950" cy="396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71136" y="3244334"/>
            <a:ext cx="4201728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Puerto Rico</a:t>
            </a:r>
          </a:p>
          <a:p>
            <a:r>
              <a:rPr lang="en-US" dirty="0" smtClean="0"/>
              <a:t>http://www.proyectocoqui.org/home.html</a:t>
            </a:r>
            <a:endParaRPr lang="en-US" dirty="0"/>
          </a:p>
        </p:txBody>
      </p:sp>
      <p:pic>
        <p:nvPicPr>
          <p:cNvPr id="17410" name="Picture 2" descr="http://www.fs.fed.us/r8/caribbean/wildlife-facts/2008/wildlife-facts_images_2008/11-locust_coq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"/>
            <a:ext cx="5133975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The dark green areas are where the Rainforests are locat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09800"/>
            <a:ext cx="5695950" cy="4162426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TOPOGRAFÍA:</a:t>
            </a:r>
            <a:br>
              <a:rPr lang="en-US" dirty="0" smtClean="0"/>
            </a:br>
            <a:r>
              <a:rPr lang="en-US" dirty="0" err="1" smtClean="0"/>
              <a:t>Bosques</a:t>
            </a:r>
            <a:r>
              <a:rPr lang="en-US" dirty="0" smtClean="0"/>
              <a:t> </a:t>
            </a:r>
            <a:r>
              <a:rPr lang="en-US" dirty="0" err="1" smtClean="0"/>
              <a:t>lluviosos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371600"/>
            <a:ext cx="16764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en-US" dirty="0" smtClean="0"/>
              <a:t>EL FIN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Clima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9394" name="Picture 2" descr="http://icons-ak.wunderground.com/data/640x480/2xca_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 </a:t>
            </a:r>
            <a:r>
              <a:rPr lang="en-US" dirty="0" err="1" smtClean="0"/>
              <a:t>desastres</a:t>
            </a:r>
            <a:r>
              <a:rPr lang="en-US" dirty="0" smtClean="0"/>
              <a:t> </a:t>
            </a:r>
            <a:r>
              <a:rPr lang="en-US" dirty="0" err="1" smtClean="0"/>
              <a:t>naturales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13716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Es </a:t>
            </a:r>
            <a:r>
              <a:rPr lang="en-US" sz="4000" dirty="0" err="1" smtClean="0"/>
              <a:t>una</a:t>
            </a:r>
            <a:r>
              <a:rPr lang="en-US" sz="4000" dirty="0" smtClean="0"/>
              <a:t> </a:t>
            </a:r>
            <a:r>
              <a:rPr lang="en-US" sz="4000" dirty="0" err="1" smtClean="0"/>
              <a:t>región</a:t>
            </a:r>
            <a:r>
              <a:rPr lang="en-US" sz="4000" dirty="0" smtClean="0"/>
              <a:t> de </a:t>
            </a:r>
            <a:r>
              <a:rPr lang="en-US" sz="4000" dirty="0" err="1" smtClean="0"/>
              <a:t>mucha</a:t>
            </a:r>
            <a:r>
              <a:rPr lang="en-US" sz="4000" dirty="0" smtClean="0"/>
              <a:t> </a:t>
            </a:r>
            <a:r>
              <a:rPr lang="en-US" sz="4000" dirty="0" err="1" smtClean="0"/>
              <a:t>actividad</a:t>
            </a:r>
            <a:r>
              <a:rPr lang="en-US" sz="4000" dirty="0" smtClean="0"/>
              <a:t> </a:t>
            </a:r>
            <a:r>
              <a:rPr lang="en-US" sz="4000" i="1" dirty="0" err="1" smtClean="0"/>
              <a:t>volcánica</a:t>
            </a:r>
            <a:r>
              <a:rPr lang="en-US" sz="4000" dirty="0" smtClean="0"/>
              <a:t>, </a:t>
            </a:r>
            <a:r>
              <a:rPr lang="en-US" sz="4000" i="1" dirty="0" err="1" smtClean="0"/>
              <a:t>terremotos</a:t>
            </a:r>
            <a:r>
              <a:rPr lang="en-US" sz="4000" dirty="0" smtClean="0"/>
              <a:t> y </a:t>
            </a:r>
            <a:r>
              <a:rPr lang="en-US" sz="4000" i="1" dirty="0" err="1" smtClean="0"/>
              <a:t>huracanes</a:t>
            </a:r>
            <a:endParaRPr lang="en-US" sz="4000" i="1" dirty="0"/>
          </a:p>
        </p:txBody>
      </p:sp>
      <p:pic>
        <p:nvPicPr>
          <p:cNvPr id="5" name="Picture 4" descr="Volcano_erup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4198189" cy="2781300"/>
          </a:xfrm>
          <a:prstGeom prst="rect">
            <a:avLst/>
          </a:prstGeom>
        </p:spPr>
      </p:pic>
      <p:pic>
        <p:nvPicPr>
          <p:cNvPr id="6" name="Picture 2" descr="http://1.bp.blogspot.com/_5oPOhoM2X28/SxFDjb3Y3pI/AAAAAAAAACQ/tLTXSslwWpw/s1600/mit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352800"/>
            <a:ext cx="3556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terremotos</a:t>
            </a:r>
            <a:endParaRPr lang="en-US" dirty="0"/>
          </a:p>
        </p:txBody>
      </p:sp>
      <p:pic>
        <p:nvPicPr>
          <p:cNvPr id="50178" name="Picture 2" descr="Central America M&gt;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71600"/>
            <a:ext cx="68580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México</a:t>
            </a:r>
            <a:br>
              <a:rPr lang="en-US" dirty="0" smtClean="0"/>
            </a:br>
            <a:r>
              <a:rPr lang="en-US" sz="2000" smtClean="0"/>
              <a:t>Ciudad México/ </a:t>
            </a:r>
            <a:r>
              <a:rPr lang="en-US" sz="2000" dirty="0" smtClean="0"/>
              <a:t>D.F.</a:t>
            </a:r>
            <a:endParaRPr lang="en-US" dirty="0"/>
          </a:p>
        </p:txBody>
      </p:sp>
      <p:cxnSp>
        <p:nvCxnSpPr>
          <p:cNvPr id="8" name="Straight Arrow Connector 7"/>
          <p:cNvCxnSpPr>
            <a:endCxn id="2" idx="2"/>
          </p:cNvCxnSpPr>
          <p:nvPr/>
        </p:nvCxnSpPr>
        <p:spPr>
          <a:xfrm flipH="1" flipV="1">
            <a:off x="4572000" y="1417638"/>
            <a:ext cx="152400" cy="338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5-Point Star 9"/>
          <p:cNvSpPr/>
          <p:nvPr/>
        </p:nvSpPr>
        <p:spPr>
          <a:xfrm>
            <a:off x="2895600" y="914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6019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Unidos</a:t>
            </a:r>
            <a:r>
              <a:rPr lang="en-US" dirty="0" smtClean="0"/>
              <a:t>:  9.83 </a:t>
            </a:r>
            <a:r>
              <a:rPr lang="en-US" dirty="0" err="1" smtClean="0"/>
              <a:t>millones</a:t>
            </a:r>
            <a:r>
              <a:rPr lang="en-US" dirty="0" smtClean="0"/>
              <a:t> km2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019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México: 1. 96 millones km 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2514600" y="4267200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2400" y="43434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724400" y="4267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Cordillera</a:t>
            </a:r>
          </a:p>
          <a:p>
            <a:r>
              <a:rPr lang="en-US" dirty="0" err="1" smtClean="0">
                <a:latin typeface="Arial Black" pitchFamily="34" charset="0"/>
              </a:rPr>
              <a:t>neovolcánica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35842" name="Picture 2" descr="http://www.mexonline.com/maps/pics/map-of-mexic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7751482" cy="40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RIO GRANDE/RIO BRAVO</a:t>
            </a:r>
            <a:endParaRPr lang="en-US" dirty="0"/>
          </a:p>
        </p:txBody>
      </p:sp>
      <p:pic>
        <p:nvPicPr>
          <p:cNvPr id="31746" name="Picture 2" descr="http://breakingnewskenya.files.wordpress.com/2008/07/rio_grande_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057400"/>
            <a:ext cx="6858000" cy="436872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838200" y="3048000"/>
            <a:ext cx="2286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554</Words>
  <Application>Microsoft Office PowerPoint</Application>
  <PresentationFormat>On-screen Show (4:3)</PresentationFormat>
  <Paragraphs>109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América Central</vt:lpstr>
      <vt:lpstr>TOPOGRAFÍA:  montañas</vt:lpstr>
      <vt:lpstr>TOPOGRAFÍA: volcanes</vt:lpstr>
      <vt:lpstr>TOPOGRAFÍA: Bosques lluviosos</vt:lpstr>
      <vt:lpstr>El Clima </vt:lpstr>
      <vt:lpstr>Los desastres naturales </vt:lpstr>
      <vt:lpstr>terremotos</vt:lpstr>
      <vt:lpstr>México Ciudad México/ D.F.</vt:lpstr>
      <vt:lpstr>EL RIO GRANDE/RIO BRAVO</vt:lpstr>
      <vt:lpstr>México</vt:lpstr>
      <vt:lpstr>PowerPoint Presentation</vt:lpstr>
      <vt:lpstr>Popocatepetl</vt:lpstr>
      <vt:lpstr>PowerPoint Presentation</vt:lpstr>
      <vt:lpstr>GUATEMALA CIUDAD DE GUATEMALA</vt:lpstr>
      <vt:lpstr>Selva tropical de Petén</vt:lpstr>
      <vt:lpstr>COPAN (MAYA)</vt:lpstr>
      <vt:lpstr>El quetzal pájaro símbolo de Guatemala</vt:lpstr>
      <vt:lpstr>EL SALVADOR SAN SALVADOR</vt:lpstr>
      <vt:lpstr>VOLCAN DE IZALCO</vt:lpstr>
      <vt:lpstr>HONDURAS TEGUCIGALPA</vt:lpstr>
      <vt:lpstr>HONDURAS</vt:lpstr>
      <vt:lpstr>PowerPoint Presentation</vt:lpstr>
      <vt:lpstr>NICARAGUA MANAGUA</vt:lpstr>
      <vt:lpstr>Lago Nicaragua</vt:lpstr>
      <vt:lpstr>GRANADA ciudad colonial</vt:lpstr>
      <vt:lpstr>Costa de Mosquito Honduras/Nicaragua</vt:lpstr>
      <vt:lpstr>COSTA RICA SAN JOSÉ</vt:lpstr>
      <vt:lpstr>BOSQUE NUBOSO</vt:lpstr>
      <vt:lpstr>MONTEVERDE BOSQUE TROPICAL</vt:lpstr>
      <vt:lpstr>Producto principal</vt:lpstr>
      <vt:lpstr>PowerPoint Presentation</vt:lpstr>
      <vt:lpstr>PANAMÁ CIUDAD DE PANAMÁ</vt:lpstr>
      <vt:lpstr>CANAL DE PANAMA</vt:lpstr>
      <vt:lpstr>Los problemas ambientales de Centroamérica</vt:lpstr>
      <vt:lpstr>Antillas Mayores Cuba, República Dominicana, Puerto Rico y Jamaica</vt:lpstr>
      <vt:lpstr>Cuba</vt:lpstr>
      <vt:lpstr>PowerPoint Presentation</vt:lpstr>
      <vt:lpstr>PowerPoint Presentation</vt:lpstr>
      <vt:lpstr>PowerPoint Presentation</vt:lpstr>
      <vt:lpstr>EL 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AMERICA</dc:title>
  <dc:creator>Owner</dc:creator>
  <cp:lastModifiedBy>Temp</cp:lastModifiedBy>
  <cp:revision>94</cp:revision>
  <dcterms:created xsi:type="dcterms:W3CDTF">2010-02-10T22:04:25Z</dcterms:created>
  <dcterms:modified xsi:type="dcterms:W3CDTF">2015-03-26T20:09:44Z</dcterms:modified>
</cp:coreProperties>
</file>